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4"/>
  </p:handoutMasterIdLst>
  <p:sldIdLst>
    <p:sldId id="262" r:id="rId2"/>
    <p:sldId id="260" r:id="rId3"/>
    <p:sldId id="263" r:id="rId4"/>
    <p:sldId id="286" r:id="rId5"/>
    <p:sldId id="285" r:id="rId6"/>
    <p:sldId id="265" r:id="rId7"/>
    <p:sldId id="288" r:id="rId8"/>
    <p:sldId id="293" r:id="rId9"/>
    <p:sldId id="291" r:id="rId10"/>
    <p:sldId id="292" r:id="rId11"/>
    <p:sldId id="295" r:id="rId12"/>
    <p:sldId id="296" r:id="rId13"/>
    <p:sldId id="299" r:id="rId14"/>
    <p:sldId id="294" r:id="rId15"/>
    <p:sldId id="297" r:id="rId16"/>
    <p:sldId id="298" r:id="rId17"/>
    <p:sldId id="301" r:id="rId18"/>
    <p:sldId id="300" r:id="rId19"/>
    <p:sldId id="264" r:id="rId20"/>
    <p:sldId id="290" r:id="rId21"/>
    <p:sldId id="268" r:id="rId22"/>
    <p:sldId id="266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524"/>
    <a:srgbClr val="525250"/>
    <a:srgbClr val="878785"/>
    <a:srgbClr val="02020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54" y="3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4" d="100"/>
          <a:sy n="44" d="100"/>
        </p:scale>
        <p:origin x="277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7BA2526-F2FD-852D-6A6D-E604C3FEDC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EFDD2E-5054-1308-DEA0-FA9E02FB4F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2D9E1-4C8F-40AF-A670-B7CE4DE36E25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3ABD59-47B2-E9EC-CD77-A2DD0EFAA5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1FA690-D415-A630-1919-9C193B2CB3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E2C6A-89D1-46B2-B003-E05D83B50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5640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88EB25-E286-438C-1421-A110DC8CB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741408-E947-E1E6-4050-238E230F3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956D15-F7AE-CF63-3116-A9B663726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83F072-99F6-428E-2705-D46620138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7102CD-BB7F-0EA1-2A92-C3F9392B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301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4FCE0-AB1B-6A8C-EA60-683080EEE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38FEE8-2106-F9AF-5BDF-5422797F2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F2474D-C995-E580-80CB-90DD3F6CF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F59263-87B8-2F19-8A62-550D6FD3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66E237-6083-4DBF-06CB-882458C7C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E778F2-CF74-D0F2-70FB-200CDF6D9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9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20EB1-1FF2-665C-573E-2747A778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D2C28E-02C8-A686-F12F-B03A6F8CE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4176C8-47EB-026D-5448-E405A1F5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069171-EE02-9F55-3974-512FEAC7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DA098-9B81-2F70-627F-AD0CF23F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09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D3C316D-1BF4-A41C-EBF5-DD8028244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7C1B56-13EB-30F0-ADD2-5E803539D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D26D6D-0050-E804-FD67-8FE3411F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6A7BDA-645E-D0E5-049E-8905CC60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B57EB9-7159-CDE3-53D1-842BF8C1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1E5C7-84F4-F0F8-2951-F9AE3B44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F389E8-1842-3E2C-E6D6-12FACFB99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83328-87F6-7C07-34E9-6B4A49FA6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459F6F-F05A-EE61-3B00-FE82323A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85F739-5BC1-ACCC-3C9B-DD73A28C3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0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15D84-7CE6-A0F2-0667-EA57BC1A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3F5A78-3A12-277A-3B43-8E01B7F98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2039BD-DD18-4C38-B2A6-A02B17E6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CB4C60-31DF-3484-1F73-19569065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CF9395-0DE1-03D3-B512-1CE8F98C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9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BA161-38CA-38CC-C357-24AD1179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5A4A82-8F0A-EE4A-817C-91D26F8D6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F0A65B-CA04-4AE1-F03D-674E69185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D69A26-C9A9-13FB-875D-7B1BC945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8B5187-8852-69F8-ABD5-3577201D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EB0464-ABC1-C45F-9EA0-DB144509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9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9D0E9-13D2-74D3-E665-5F991C39D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C26A17-35F7-99D9-7366-FAB0FF979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66BE31-FFDA-2967-379C-DDA2A9A89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019151-F5B5-D720-CD42-1CE167948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8644F0-EE76-25AC-2A73-9320DBC97C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337B10A-CBE2-B609-9C9C-86A55497E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7CC141-4A2B-0C15-F49E-0F79740C8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278A82-8291-42D8-B73F-D9718EC8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7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CCE1E1-3B1B-3D06-2E24-7C8EBA3A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AAF925-6A01-E805-01C1-FC78390E0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B0ADF6-EEE8-92C0-3CF6-F4EB3D5BF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42ABBB-90BB-0811-6DCC-6BCCB495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094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20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5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5F8B4-FA61-C5A4-6E1F-4E42091CD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D5B68-CAE9-59CF-5324-85F6082C9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B5C652-671D-AC53-8BEB-0C3C4321B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6E39F-5AB2-1E56-0DC1-B87E6EC7B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49DBDF-B085-A51E-B9A7-310E65BE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BA9306-8403-D7F0-1F8E-531334FF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455501-8D4C-C454-7554-BBCD90CF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582C2C-5145-E9BF-E4DC-8FCE36A8F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D905A9-9F08-C368-5AEE-782CD014C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8194-196C-4BEC-8F2E-7F6F76550B38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513B54-3333-3C70-7D9F-2FD2E8D9C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640ACF-B050-E361-5CE3-AA35524CC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21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271AA12-4A59-69A5-18CE-87400C331F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32DFB3D-2C22-3864-2968-E8AE5BCF6C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13BA35-2A37-C1B1-05B0-B91C045B3C0D}"/>
              </a:ext>
            </a:extLst>
          </p:cNvPr>
          <p:cNvSpPr txBox="1"/>
          <p:nvPr/>
        </p:nvSpPr>
        <p:spPr>
          <a:xfrm>
            <a:off x="4110465" y="4880713"/>
            <a:ext cx="3842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1"/>
                </a:solidFill>
              </a:rPr>
              <a:t>2</a:t>
            </a:r>
            <a:r>
              <a:rPr lang="ko-KR" altLang="en-US" sz="4000" b="1" dirty="0" smtClean="0">
                <a:solidFill>
                  <a:schemeClr val="bg1"/>
                </a:solidFill>
              </a:rPr>
              <a:t>차 프로젝트 발표</a:t>
            </a:r>
            <a:endParaRPr lang="en-US" altLang="ko-KR" sz="4000" b="1" dirty="0" smtClean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550" y="2005445"/>
            <a:ext cx="6686550" cy="2057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13BA35-2A37-C1B1-05B0-B91C045B3C0D}"/>
              </a:ext>
            </a:extLst>
          </p:cNvPr>
          <p:cNvSpPr txBox="1"/>
          <p:nvPr/>
        </p:nvSpPr>
        <p:spPr>
          <a:xfrm>
            <a:off x="5273444" y="5870893"/>
            <a:ext cx="15167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chemeClr val="bg1"/>
                </a:solidFill>
              </a:rPr>
              <a:t>이재윤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13BA35-2A37-C1B1-05B0-B91C045B3C0D}"/>
              </a:ext>
            </a:extLst>
          </p:cNvPr>
          <p:cNvSpPr txBox="1"/>
          <p:nvPr/>
        </p:nvSpPr>
        <p:spPr>
          <a:xfrm>
            <a:off x="2477004" y="4480603"/>
            <a:ext cx="7109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프론트엔드</a:t>
            </a:r>
            <a:r>
              <a:rPr lang="en-US" altLang="ko-KR" sz="2000" b="1" dirty="0">
                <a:solidFill>
                  <a:schemeClr val="bg1"/>
                </a:solidFill>
              </a:rPr>
              <a:t>(React, PHP), </a:t>
            </a:r>
            <a:r>
              <a:rPr lang="ko-KR" altLang="en-US" sz="2000" b="1" dirty="0" err="1">
                <a:solidFill>
                  <a:schemeClr val="bg1"/>
                </a:solidFill>
              </a:rPr>
              <a:t>플러터</a:t>
            </a:r>
            <a:r>
              <a:rPr lang="en-US" altLang="ko-KR" sz="2000" b="1" dirty="0">
                <a:solidFill>
                  <a:schemeClr val="bg1"/>
                </a:solidFill>
              </a:rPr>
              <a:t>(Flutter)</a:t>
            </a:r>
            <a:r>
              <a:rPr lang="ko-KR" altLang="en-US" sz="2000" b="1" dirty="0">
                <a:solidFill>
                  <a:schemeClr val="bg1"/>
                </a:solidFill>
              </a:rPr>
              <a:t>활용 웹</a:t>
            </a:r>
            <a:r>
              <a:rPr lang="en-US" altLang="ko-KR" sz="2000" b="1" dirty="0">
                <a:solidFill>
                  <a:schemeClr val="bg1"/>
                </a:solidFill>
              </a:rPr>
              <a:t>&amp;</a:t>
            </a:r>
            <a:r>
              <a:rPr lang="ko-KR" altLang="en-US" sz="2000" b="1" dirty="0" err="1">
                <a:solidFill>
                  <a:schemeClr val="bg1"/>
                </a:solidFill>
              </a:rPr>
              <a:t>앱개발</a:t>
            </a:r>
            <a:r>
              <a:rPr lang="ko-KR" altLang="en-US" sz="2000" b="1" dirty="0">
                <a:solidFill>
                  <a:schemeClr val="bg1"/>
                </a:solidFill>
              </a:rPr>
              <a:t> 양성과정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63083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57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메인 페이지</a:t>
            </a:r>
          </a:p>
          <a:p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6476104" y="1289449"/>
            <a:ext cx="5119324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6867196" y="3290267"/>
            <a:ext cx="4054318" cy="2086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 페이지의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2, 3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구역은  배경 동영상이 반복 재생되고 각각에 맞는 데이터를 출력하는 컴포넌트를 이용함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컴포넌트를 불러올 때 각각 클래스 명을 따로 주어서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CSS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구분하였음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043274" y="2354777"/>
            <a:ext cx="3089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2, 3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6933470" y="3053354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61" y="857680"/>
            <a:ext cx="5802190" cy="37252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707" y="2949615"/>
            <a:ext cx="5397901" cy="353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6563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57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메인 페이지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53" y="1119300"/>
            <a:ext cx="7241574" cy="475148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731396" y="1172354"/>
            <a:ext cx="3950529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894897" y="3090071"/>
            <a:ext cx="3331068" cy="14219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useRef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)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와 </a:t>
            </a:r>
            <a:r>
              <a:rPr lang="en-US" altLang="ko-KR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useLayoutEffect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)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이용하여  사진 구역에 마우스 오버 시 사진 슬라이드가 멈추고 아웃 시 사진이 무한대로 흘러가는 컴포넌트를 구현 함  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803972" y="2287882"/>
            <a:ext cx="3458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4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94897" y="2929787"/>
            <a:ext cx="327661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/>
          <p:cNvCxnSpPr/>
          <p:nvPr/>
        </p:nvCxnSpPr>
        <p:spPr>
          <a:xfrm>
            <a:off x="1371600" y="6104976"/>
            <a:ext cx="4136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30152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57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메인 페이지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731396" y="1172354"/>
            <a:ext cx="3950529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894897" y="3090071"/>
            <a:ext cx="3331068" cy="2086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Swipe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컴포넌트를 이용하여 슬라이드 배너를 구현함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각각 배너를 클릭 시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state( )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데이터를 넘겨서 자세한 내용을 볼 수 있는 서브 페이지로 이동하게 하는 컴포넌트 구현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803972" y="2287882"/>
            <a:ext cx="3458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5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94897" y="2929787"/>
            <a:ext cx="327661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88" y="1255378"/>
            <a:ext cx="7486558" cy="476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0690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302842" y="1289449"/>
            <a:ext cx="4292585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760042" y="3290267"/>
            <a:ext cx="3161471" cy="12501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넥슨 게임의 데이터들을 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map( )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함수를 이용하여 리스트화 함</a:t>
            </a:r>
            <a:endParaRPr lang="en-US" altLang="ko-KR" sz="16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각각의 목록 클릭 시 관련 팝업 창이 등장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643036" y="2354777"/>
            <a:ext cx="3395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서브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GAME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58897" y="3053354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61" y="821658"/>
            <a:ext cx="5990449" cy="486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4025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302842" y="1289449"/>
            <a:ext cx="4292585" cy="493262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760042" y="3290267"/>
            <a:ext cx="3161471" cy="22344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GAME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페이지에서 게임 리스트 클릭 시</a:t>
            </a:r>
            <a:endParaRPr lang="en-US" altLang="ko-KR" sz="16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해당 게임의 데이터들을 </a:t>
            </a:r>
            <a:r>
              <a:rPr lang="ko-KR" altLang="en-US" sz="16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팝업창에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시각화하는 함수를 이용하여 컴포넌트 구현</a:t>
            </a:r>
            <a:endParaRPr lang="en-US" altLang="ko-KR" sz="16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동영상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홈페이지 링크 등이 있음</a:t>
            </a:r>
            <a:endParaRPr lang="en-US" altLang="ko-KR" sz="16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643036" y="1734569"/>
            <a:ext cx="33954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서브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GAME</a:t>
            </a:r>
          </a:p>
          <a:p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게임 정보 팝업 창 컴포넌트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58897" y="3053354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26" y="1445741"/>
            <a:ext cx="7001458" cy="423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3720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1153688" y="4555340"/>
            <a:ext cx="10133896" cy="22029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1719244" y="5284193"/>
            <a:ext cx="3161471" cy="10624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외부 사이트 와 관련된 데이터들을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map( )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함수를 통해 시각화 후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grid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방식을 통해 정리함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1559891" y="4608329"/>
            <a:ext cx="3635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서브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PEOPLE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1768670" y="5082436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91" y="884319"/>
            <a:ext cx="3888409" cy="359778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419" y="937307"/>
            <a:ext cx="5144165" cy="34585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134765" y="5187850"/>
            <a:ext cx="3161471" cy="757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Swipe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컴포넌트를 이용하여 자동으로 넘어가는 슬라이드 배너 구현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 flipH="1" flipV="1">
            <a:off x="5828481" y="4650243"/>
            <a:ext cx="25757" cy="201315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97413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302842" y="1289449"/>
            <a:ext cx="4292585" cy="493262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760042" y="2832873"/>
            <a:ext cx="3161471" cy="33891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상단의 탭 메뉴 클릭 시 그에 알맞은 데이터들을 출력하는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Tab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 구현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useState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)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이용해 어떤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Tab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선택되어 있는지 확인 가능한 함수를 구현하였고  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삼항연산자를 통해 선택한 탭에 클래스를 추가하여 선택한 탭에 해당하는 데이터를 출력하는 컴포넌트 구현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631168" y="1520387"/>
            <a:ext cx="36359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서브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PEOPLE</a:t>
            </a: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 algn="ctr"/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Tab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컴포넌트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58896" y="2678636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02" y="857680"/>
            <a:ext cx="4448229" cy="402431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328" y="2546282"/>
            <a:ext cx="5765800" cy="387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1762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302842" y="1289449"/>
            <a:ext cx="4292585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760042" y="3290267"/>
            <a:ext cx="3161471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넥슨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관련 기사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데이터들을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map(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함수를 이용하여 리스트화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클릭 시 자세한 뉴스 내용이 정리되어 있는 페이지로 이동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643036" y="2354777"/>
            <a:ext cx="3392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서브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NEWS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58897" y="3053354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56" y="975159"/>
            <a:ext cx="5995988" cy="529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586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302842" y="1289449"/>
            <a:ext cx="4292585" cy="493262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760042" y="3290267"/>
            <a:ext cx="3161471" cy="20596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 페이지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NEWS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섹션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서브페이지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NEWS List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에서 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뉴스 클릭 시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Link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컴포넌트로 페이지 이동이 되며 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state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해당 뉴스 와 관련된 데이터들을 넘겨 받아 출력하는 컴포넌트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591475" y="1596312"/>
            <a:ext cx="38747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서브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news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기사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뉴스 보기 컴포넌트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58897" y="3053354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94" y="931597"/>
            <a:ext cx="5886450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616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화이트이(가) 표시된 사진&#10;&#10;자동 생성된 설명">
            <a:extLst>
              <a:ext uri="{FF2B5EF4-FFF2-40B4-BE49-F238E27FC236}">
                <a16:creationId xmlns:a16="http://schemas.microsoft.com/office/drawing/2014/main" id="{12A3988B-A791-F724-20EF-5237741BB7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7727" y="0"/>
            <a:ext cx="6114274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향후 계획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1242048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36BD49-CE9F-9DB9-6C03-7D721A3C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420" y="417094"/>
            <a:ext cx="11317485" cy="226466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443C040-2DF2-0CFA-C095-E11F43495F8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968843" y="1136729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3B5107A-D926-DA22-A0DD-6CAE9AE971DA}"/>
              </a:ext>
            </a:extLst>
          </p:cNvPr>
          <p:cNvSpPr/>
          <p:nvPr/>
        </p:nvSpPr>
        <p:spPr>
          <a:xfrm>
            <a:off x="2230965" y="359612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9396F-783B-AE52-1832-45DBE9A19E9E}"/>
              </a:ext>
            </a:extLst>
          </p:cNvPr>
          <p:cNvSpPr txBox="1"/>
          <p:nvPr/>
        </p:nvSpPr>
        <p:spPr>
          <a:xfrm>
            <a:off x="2657130" y="4140457"/>
            <a:ext cx="730101" cy="649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01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228916-AB2F-E43B-7C70-2D46F9C28A9C}"/>
              </a:ext>
            </a:extLst>
          </p:cNvPr>
          <p:cNvSpPr txBox="1"/>
          <p:nvPr/>
        </p:nvSpPr>
        <p:spPr>
          <a:xfrm>
            <a:off x="2657130" y="4667568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기획 의도</a:t>
            </a:r>
            <a:endParaRPr lang="ko-KR" altLang="en-US" sz="28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79BF79-502A-97AD-1550-3E355761F30C}"/>
              </a:ext>
            </a:extLst>
          </p:cNvPr>
          <p:cNvSpPr txBox="1"/>
          <p:nvPr/>
        </p:nvSpPr>
        <p:spPr>
          <a:xfrm>
            <a:off x="2693734" y="5131720"/>
            <a:ext cx="1624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분석</a:t>
            </a:r>
            <a:endParaRPr lang="en-US" altLang="ko-KR" sz="2000" dirty="0" smtClean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제작 기법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12B63E0-3A5C-F9F6-A04C-BD48A4020323}"/>
              </a:ext>
            </a:extLst>
          </p:cNvPr>
          <p:cNvCxnSpPr>
            <a:cxnSpLocks/>
          </p:cNvCxnSpPr>
          <p:nvPr/>
        </p:nvCxnSpPr>
        <p:spPr>
          <a:xfrm flipH="1">
            <a:off x="2133013" y="3336851"/>
            <a:ext cx="1123249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988D1117-0D10-C704-F554-8CD758D4F52C}"/>
              </a:ext>
            </a:extLst>
          </p:cNvPr>
          <p:cNvSpPr/>
          <p:nvPr/>
        </p:nvSpPr>
        <p:spPr>
          <a:xfrm>
            <a:off x="5180820" y="359612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44CFF-E20B-4E1D-012D-7AED88854619}"/>
              </a:ext>
            </a:extLst>
          </p:cNvPr>
          <p:cNvSpPr txBox="1"/>
          <p:nvPr/>
        </p:nvSpPr>
        <p:spPr>
          <a:xfrm>
            <a:off x="5606985" y="4140457"/>
            <a:ext cx="798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02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459A77-31B6-24DE-CF07-3A13A186139D}"/>
              </a:ext>
            </a:extLst>
          </p:cNvPr>
          <p:cNvSpPr txBox="1"/>
          <p:nvPr/>
        </p:nvSpPr>
        <p:spPr>
          <a:xfrm>
            <a:off x="5606985" y="4667568"/>
            <a:ext cx="182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</a:t>
            </a:r>
            <a:endParaRPr lang="ko-KR" altLang="en-US" sz="28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4F1B0E-D495-3F56-05EA-C331CA78F381}"/>
              </a:ext>
            </a:extLst>
          </p:cNvPr>
          <p:cNvSpPr txBox="1"/>
          <p:nvPr/>
        </p:nvSpPr>
        <p:spPr>
          <a:xfrm>
            <a:off x="5643589" y="5131720"/>
            <a:ext cx="16241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공통 영역 </a:t>
            </a:r>
            <a:endParaRPr lang="en-US" altLang="ko-KR" sz="2000" dirty="0" smtClean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메인 페이지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서브페이지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D0F4ACB-EA6A-2AC4-1DA4-A2225806451E}"/>
              </a:ext>
            </a:extLst>
          </p:cNvPr>
          <p:cNvCxnSpPr>
            <a:cxnSpLocks/>
          </p:cNvCxnSpPr>
          <p:nvPr/>
        </p:nvCxnSpPr>
        <p:spPr>
          <a:xfrm flipH="1">
            <a:off x="5082868" y="3336851"/>
            <a:ext cx="1123200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5940418C-FA88-8E5D-205F-0EEC6A5E0020}"/>
              </a:ext>
            </a:extLst>
          </p:cNvPr>
          <p:cNvSpPr/>
          <p:nvPr/>
        </p:nvSpPr>
        <p:spPr>
          <a:xfrm>
            <a:off x="8130675" y="359612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50124D-00B0-B5AB-113C-6DE6E67D9734}"/>
              </a:ext>
            </a:extLst>
          </p:cNvPr>
          <p:cNvSpPr txBox="1"/>
          <p:nvPr/>
        </p:nvSpPr>
        <p:spPr>
          <a:xfrm>
            <a:off x="8556840" y="4140457"/>
            <a:ext cx="811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03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4FB922-1B4D-1CC5-8FD0-9F2BC262AECB}"/>
              </a:ext>
            </a:extLst>
          </p:cNvPr>
          <p:cNvSpPr txBox="1"/>
          <p:nvPr/>
        </p:nvSpPr>
        <p:spPr>
          <a:xfrm>
            <a:off x="8556840" y="4667568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향후 계획</a:t>
            </a:r>
            <a:endParaRPr lang="ko-KR" altLang="en-US" sz="28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8691888-2A12-714F-4A6E-8D23233FECFC}"/>
              </a:ext>
            </a:extLst>
          </p:cNvPr>
          <p:cNvCxnSpPr/>
          <p:nvPr/>
        </p:nvCxnSpPr>
        <p:spPr>
          <a:xfrm flipH="1">
            <a:off x="8032723" y="317237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9964882" y="6415176"/>
            <a:ext cx="2227118" cy="44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47059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향후 계획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88662" y="1332637"/>
            <a:ext cx="5056084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1120551" y="2368878"/>
            <a:ext cx="4054318" cy="41927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서브 페이지 </a:t>
            </a:r>
            <a:r>
              <a:rPr lang="en-US" altLang="ko-KR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“company” </a:t>
            </a: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구현</a:t>
            </a:r>
            <a:endParaRPr lang="en-US" altLang="ko-KR" sz="20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 페이지 네비게이션 기능 구</a:t>
            </a: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현</a:t>
            </a:r>
            <a:endParaRPr lang="en-US" altLang="ko-KR" sz="20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en-US" altLang="ko-KR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GAME, NEWS </a:t>
            </a: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페이지 </a:t>
            </a: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검색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카테고리 분류 기능 구현</a:t>
            </a:r>
            <a:endParaRPr lang="en-US" altLang="ko-KR" sz="20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회원가입</a:t>
            </a:r>
            <a:r>
              <a:rPr lang="en-US" altLang="ko-KR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로그인 기능 구현</a:t>
            </a:r>
            <a:endParaRPr lang="en-US" altLang="ko-KR" sz="20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미디어 쿼리 마무리</a:t>
            </a:r>
            <a:endParaRPr lang="en-US" altLang="ko-KR" sz="20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2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1186912" y="1437905"/>
            <a:ext cx="1316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향후 계획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1153688" y="2064814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519" y="3445577"/>
            <a:ext cx="3919924" cy="120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188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1C2569-CB22-EF87-238A-DB75617324AB}"/>
              </a:ext>
            </a:extLst>
          </p:cNvPr>
          <p:cNvSpPr txBox="1"/>
          <p:nvPr/>
        </p:nvSpPr>
        <p:spPr>
          <a:xfrm>
            <a:off x="3010930" y="2434927"/>
            <a:ext cx="60960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205784" y="5350476"/>
            <a:ext cx="2986216" cy="1507524"/>
          </a:xfrm>
          <a:prstGeom prst="rect">
            <a:avLst/>
          </a:prstGeom>
          <a:solidFill>
            <a:srgbClr val="232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44665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벽, 화이트, 냉장고이(가) 표시된 사진&#10;&#10;자동 생성된 설명">
            <a:extLst>
              <a:ext uri="{FF2B5EF4-FFF2-40B4-BE49-F238E27FC236}">
                <a16:creationId xmlns:a16="http://schemas.microsoft.com/office/drawing/2014/main" id="{37E64327-4183-A222-E4A3-F6982B2EDC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0C412A-BC2E-2F73-FF9A-7FF93458EE42}"/>
              </a:ext>
            </a:extLst>
          </p:cNvPr>
          <p:cNvSpPr txBox="1"/>
          <p:nvPr/>
        </p:nvSpPr>
        <p:spPr>
          <a:xfrm>
            <a:off x="5951621" y="4531911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latin typeface="+mj-ea"/>
                <a:ea typeface="+mj-ea"/>
              </a:rPr>
              <a:t>Fin.</a:t>
            </a:r>
            <a:endParaRPr lang="ko-KR" altLang="en-US" sz="10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9292898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돌이(가) 표시된 사진&#10;&#10;자동 생성된 설명">
            <a:extLst>
              <a:ext uri="{FF2B5EF4-FFF2-40B4-BE49-F238E27FC236}">
                <a16:creationId xmlns:a16="http://schemas.microsoft.com/office/drawing/2014/main" id="{A3EC4A07-9C7E-0B48-472D-ED162D35F5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4275" y="-1"/>
            <a:ext cx="6077725" cy="685800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기획 의도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9580096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기획의도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76016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6476104" y="1289449"/>
            <a:ext cx="5119324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6867196" y="3290267"/>
            <a:ext cx="4054318" cy="17272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다양한 데이터를  깔끔하고 각진 분위기의  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UI/UX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디자인을 바탕으로  직관적이게 표현함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REACT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컴포넌트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모듈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통해 구현하기에 알맞다고 생각하여 사이트 선정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6933470" y="1799080"/>
            <a:ext cx="15824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넥슨 컴퍼니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6933470" y="3053354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606" y="966617"/>
            <a:ext cx="5005414" cy="264174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06" y="3755760"/>
            <a:ext cx="5005414" cy="265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3361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기획의도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1033826" y="1519129"/>
            <a:ext cx="1316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제작 기법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1033826" y="2089527"/>
            <a:ext cx="386925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26" y="2273965"/>
            <a:ext cx="3869256" cy="217645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362" y="4220088"/>
            <a:ext cx="2991528" cy="1589903"/>
          </a:xfrm>
          <a:prstGeom prst="rect">
            <a:avLst/>
          </a:prstGeom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6487275" y="2089527"/>
            <a:ext cx="386925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6555934" y="1575062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폰트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365" y="2813412"/>
            <a:ext cx="3348015" cy="281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4305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182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사이트 구현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431001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043274" y="2189373"/>
            <a:ext cx="4661958" cy="44919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311871" y="3600635"/>
            <a:ext cx="4054318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상단 영역은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fixed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고정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useNavigate</a:t>
            </a:r>
            <a:r>
              <a:rPr lang="en-US" altLang="ko-KR" sz="2000" dirty="0" smtClean="0"/>
              <a:t>()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이용하여 로고 클릭 시 메인페이지로 이동함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GNB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메뉴는 클릭 시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Link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컴포넌트를 통해 각각의 서브 페이지로 이동함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311871" y="2477337"/>
            <a:ext cx="2731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공통 영역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상단 부분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279606" y="3102781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28" y="1332537"/>
            <a:ext cx="9067800" cy="7143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28" y="2247616"/>
            <a:ext cx="3381375" cy="7334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7475" y="2189373"/>
            <a:ext cx="2872971" cy="439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2908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3535196" y="2986139"/>
            <a:ext cx="4632620" cy="33579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3931520" y="3952102"/>
            <a:ext cx="4054318" cy="23920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각각의 데이터를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map( )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함수를 이용하여 출력함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Family Site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부분의 경우 클릭 시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“on”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클래스가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toggle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되어 여닫을 수 있음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우측 하단의 </a:t>
            </a:r>
            <a:r>
              <a:rPr lang="ko-KR" altLang="en-US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윗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방향 버튼 클릭 시 페이지 상단으로 이동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4127080" y="3190673"/>
            <a:ext cx="2731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공통 영역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하단 부분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3997794" y="3752259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56" y="1207350"/>
            <a:ext cx="9820275" cy="156755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72" y="3120566"/>
            <a:ext cx="2950296" cy="303429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8266670" y="2986139"/>
            <a:ext cx="3550508" cy="335796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8468420" y="3190672"/>
            <a:ext cx="3134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scrollToTop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컴포넌트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8468420" y="3752259"/>
            <a:ext cx="315442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8468420" y="3840214"/>
            <a:ext cx="3011007" cy="20596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useEffect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) / </a:t>
            </a:r>
            <a:r>
              <a:rPr lang="en-US" altLang="ko-KR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useState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)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이용하여  윈도우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Y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값을 체크하여 위치에 따라서 숨겨져 있던 버튼을 보이게 함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클릭 시 윈도우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top : 0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으로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이동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715275" y="1824021"/>
            <a:ext cx="738542" cy="64822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  <a:prstDash val="dash"/>
              </a:ln>
              <a:noFill/>
            </a:endParaRPr>
          </a:p>
        </p:txBody>
      </p:sp>
      <p:sp>
        <p:nvSpPr>
          <p:cNvPr id="8" name="아래쪽 화살표 7"/>
          <p:cNvSpPr/>
          <p:nvPr/>
        </p:nvSpPr>
        <p:spPr>
          <a:xfrm>
            <a:off x="9980428" y="2520901"/>
            <a:ext cx="208236" cy="487050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94750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57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메인 페이지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731396" y="1172354"/>
            <a:ext cx="3950529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894897" y="3090071"/>
            <a:ext cx="3331068" cy="23920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 페이지는 총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개의 구역으로 구성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자동 휠 함수가 적용 되어 있기 때문에 마우스 휠 이벤트 시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height: 100vh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단위로 이동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첫 화면은 동영상이 자동 반복 재생됨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803972" y="2287882"/>
            <a:ext cx="3458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94897" y="2929787"/>
            <a:ext cx="327661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67" y="1172354"/>
            <a:ext cx="7491779" cy="473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3418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637</Words>
  <Application>Microsoft Office PowerPoint</Application>
  <PresentationFormat>와이드스크린</PresentationFormat>
  <Paragraphs>134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Pretendard</vt:lpstr>
      <vt:lpstr>Pretendard Black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59</cp:revision>
  <dcterms:created xsi:type="dcterms:W3CDTF">2023-04-19T04:07:11Z</dcterms:created>
  <dcterms:modified xsi:type="dcterms:W3CDTF">2024-06-27T08:29:26Z</dcterms:modified>
</cp:coreProperties>
</file>